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75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6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5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7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4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7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1396-498E-4EAC-8942-89F0108226D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6BFE-747B-4B90-A8E3-F881270F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galil\appdata\roaming\qualcomm\eudora\attach\dr%20Barr%20and%20Dr%20galil1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7526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Recently 2015 July; Western University has featured a list entitled </a:t>
            </a:r>
            <a:r>
              <a:rPr lang="en-US" b="1" dirty="0">
                <a:solidFill>
                  <a:srgbClr val="FF0000"/>
                </a:solidFill>
              </a:rPr>
              <a:t>51 </a:t>
            </a:r>
            <a:r>
              <a:rPr lang="en-US" dirty="0">
                <a:solidFill>
                  <a:srgbClr val="FF0000"/>
                </a:solidFill>
              </a:rPr>
              <a:t>Firsts - Research Western - Research Western - 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http://www.uwo.ca/research/51_firsts/I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 am very humbled that I am with researchers I idealized like Sir Fredrick Banting discoverer of </a:t>
            </a:r>
            <a:r>
              <a:rPr lang="en-US" b="1" dirty="0">
                <a:solidFill>
                  <a:srgbClr val="0070C0"/>
                </a:solidFill>
              </a:rPr>
              <a:t>Insulin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b="1" dirty="0">
                <a:solidFill>
                  <a:srgbClr val="0070C0"/>
                </a:solidFill>
              </a:rPr>
              <a:t>Nobel </a:t>
            </a:r>
            <a:r>
              <a:rPr lang="en-US" dirty="0">
                <a:solidFill>
                  <a:srgbClr val="0070C0"/>
                </a:solidFill>
              </a:rPr>
              <a:t>prize winner and he is listed #1on the list and #2 person on the list is my former professor and later on a colleague Dr. Murray Barr he is the discoverer of the Barr body (Sex Chromatin) . .I am #17 on the list quoted as follows </a:t>
            </a:r>
          </a:p>
          <a:p>
            <a:r>
              <a:rPr lang="en-US" i="1" dirty="0"/>
              <a:t>. </a:t>
            </a:r>
            <a:r>
              <a:rPr lang="en-US" b="1" i="1" dirty="0"/>
              <a:t>. “During the 1980s, a team led by </a:t>
            </a:r>
            <a:r>
              <a:rPr lang="en-US" b="1" i="1" dirty="0" err="1"/>
              <a:t>Khadry</a:t>
            </a:r>
            <a:r>
              <a:rPr lang="en-US" b="1" i="1" dirty="0"/>
              <a:t> Galil promoted, advanced and expanded a surgical glue from a liquid derivative of cyanoacrylate now used worldwide for everything from emergency medicine and blocking aneurysms, to clamping large blood vessels and periodontology</a:t>
            </a:r>
            <a:r>
              <a:rPr lang="en-US" dirty="0"/>
              <a:t>” </a:t>
            </a:r>
          </a:p>
          <a:p>
            <a:r>
              <a:rPr lang="en-US" dirty="0"/>
              <a:t>	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69092" y="282575"/>
            <a:ext cx="8001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http://www.uwo.ca/research/51_firsts/</a:t>
            </a:r>
            <a:br>
              <a:rPr lang="en-US" sz="360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46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19205"/>
          <a:stretch/>
        </p:blipFill>
        <p:spPr bwMode="auto">
          <a:xfrm>
            <a:off x="2469326" y="165100"/>
            <a:ext cx="4205347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8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45" y="254355"/>
            <a:ext cx="591890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34" y="466766"/>
            <a:ext cx="6032582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477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281" y="5486400"/>
            <a:ext cx="24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3"/>
              </a:rPr>
              <a:t>dr</a:t>
            </a:r>
            <a:r>
              <a:rPr lang="en-US" dirty="0" smtClean="0">
                <a:hlinkClick r:id="rId3"/>
              </a:rPr>
              <a:t> Barr and </a:t>
            </a:r>
            <a:r>
              <a:rPr lang="en-US" dirty="0" err="1" smtClean="0">
                <a:hlinkClick r:id="rId3"/>
              </a:rPr>
              <a:t>Dr</a:t>
            </a:r>
            <a:r>
              <a:rPr lang="en-US" dirty="0" smtClean="0">
                <a:hlinkClick r:id="rId3"/>
              </a:rPr>
              <a:t> galil1.jpg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841375"/>
            <a:ext cx="49847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155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kgalil</dc:creator>
  <cp:lastModifiedBy>kgalil</cp:lastModifiedBy>
  <cp:revision>3</cp:revision>
  <dcterms:created xsi:type="dcterms:W3CDTF">2015-09-08T04:51:51Z</dcterms:created>
  <dcterms:modified xsi:type="dcterms:W3CDTF">2015-09-08T05:12:27Z</dcterms:modified>
</cp:coreProperties>
</file>